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1FC4-E077-48A7-A2BF-B4655F8A7217}" type="datetimeFigureOut">
              <a:rPr lang="nl-NL" smtClean="0"/>
              <a:t>17-8-2019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BDF0-3AFB-46E7-85DA-5B4B8ED80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62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1FC4-E077-48A7-A2BF-B4655F8A7217}" type="datetimeFigureOut">
              <a:rPr lang="nl-NL" smtClean="0"/>
              <a:t>17-8-2019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BDF0-3AFB-46E7-85DA-5B4B8ED80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274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1FC4-E077-48A7-A2BF-B4655F8A7217}" type="datetimeFigureOut">
              <a:rPr lang="nl-NL" smtClean="0"/>
              <a:t>17-8-2019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BDF0-3AFB-46E7-85DA-5B4B8ED80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4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1FC4-E077-48A7-A2BF-B4655F8A7217}" type="datetimeFigureOut">
              <a:rPr lang="nl-NL" smtClean="0"/>
              <a:t>17-8-2019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BDF0-3AFB-46E7-85DA-5B4B8ED80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05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1FC4-E077-48A7-A2BF-B4655F8A7217}" type="datetimeFigureOut">
              <a:rPr lang="nl-NL" smtClean="0"/>
              <a:t>17-8-2019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BDF0-3AFB-46E7-85DA-5B4B8ED80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02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1FC4-E077-48A7-A2BF-B4655F8A7217}" type="datetimeFigureOut">
              <a:rPr lang="nl-NL" smtClean="0"/>
              <a:t>17-8-2019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BDF0-3AFB-46E7-85DA-5B4B8ED80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79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1FC4-E077-48A7-A2BF-B4655F8A7217}" type="datetimeFigureOut">
              <a:rPr lang="nl-NL" smtClean="0"/>
              <a:t>17-8-2019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BDF0-3AFB-46E7-85DA-5B4B8ED80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291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1FC4-E077-48A7-A2BF-B4655F8A7217}" type="datetimeFigureOut">
              <a:rPr lang="nl-NL" smtClean="0"/>
              <a:t>17-8-2019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BDF0-3AFB-46E7-85DA-5B4B8ED80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02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1FC4-E077-48A7-A2BF-B4655F8A7217}" type="datetimeFigureOut">
              <a:rPr lang="nl-NL" smtClean="0"/>
              <a:t>17-8-2019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BDF0-3AFB-46E7-85DA-5B4B8ED80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33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1FC4-E077-48A7-A2BF-B4655F8A7217}" type="datetimeFigureOut">
              <a:rPr lang="nl-NL" smtClean="0"/>
              <a:t>17-8-2019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BDF0-3AFB-46E7-85DA-5B4B8ED80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486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1FC4-E077-48A7-A2BF-B4655F8A7217}" type="datetimeFigureOut">
              <a:rPr lang="nl-NL" smtClean="0"/>
              <a:t>17-8-2019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BDF0-3AFB-46E7-85DA-5B4B8ED80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20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21FC4-E077-48A7-A2BF-B4655F8A7217}" type="datetimeFigureOut">
              <a:rPr lang="nl-NL" smtClean="0"/>
              <a:t>17-8-2019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BBDF0-3AFB-46E7-85DA-5B4B8ED80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63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chooltv.nl/video/de-cultuur-in-new-delhi-chaos-drukte-en-armoede/#q=cultuu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chooltv.nl/video/nederland-van-boven-in-de-klas-natuur-in-nederland/#q=natuurlijke%20hulpbronn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chooltv.nl/video/de-rechtsstaat-wat-zijn-kenmerken-van-een-rechtsstaat/#q=rechtsstaa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chooltv.nl/video/nieuwsuur-in-de-klas-noord-korea-leven-in-een-dictatuur/#q=dictatuu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chooltv.nl/video/discriminatie-wat-is-discriminatie/#q=discriminati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XPkLzLnAF0" TargetMode="External"/><Relationship Id="rId2" Type="http://schemas.openxmlformats.org/officeDocument/2006/relationships/hyperlink" Target="https://prodemos.nl/leren/video-hoe-wordt-nederland-bestuur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Wie ben ik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Thema 1 blok 3</a:t>
            </a:r>
            <a:br>
              <a:rPr lang="nl-NL" dirty="0" smtClean="0"/>
            </a:br>
            <a:r>
              <a:rPr lang="nl-NL" dirty="0" smtClean="0"/>
              <a:t>Wat is normaal</a:t>
            </a:r>
            <a:br>
              <a:rPr lang="nl-NL" dirty="0" smtClean="0"/>
            </a:br>
            <a:r>
              <a:rPr lang="nl-NL" dirty="0" smtClean="0"/>
              <a:t>Mens en Maatschappij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976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Milieu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029225"/>
          </a:xfrm>
        </p:spPr>
        <p:txBody>
          <a:bodyPr>
            <a:normAutofit/>
          </a:bodyPr>
          <a:lstStyle/>
          <a:p>
            <a:r>
              <a:rPr lang="nl-NL" dirty="0" smtClean="0"/>
              <a:t>Natuurlijke hulpbronnen = dingen uit de natuur die mensen gebruiken.</a:t>
            </a:r>
            <a:endParaRPr lang="nl-NL" dirty="0"/>
          </a:p>
          <a:p>
            <a:r>
              <a:rPr lang="nl-NL" dirty="0" smtClean="0"/>
              <a:t>Niet in iedere omgeving dezelfde natuurlijke hulpbronnen ?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De mens heeft veel invloed op natuurlijke hulpbronnen !?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  <p:pic>
        <p:nvPicPr>
          <p:cNvPr id="3074" name="Picture 2" descr="Image result for noordp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38" y="3667914"/>
            <a:ext cx="2907484" cy="16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ropische regenwo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13" y="3667914"/>
            <a:ext cx="3130578" cy="16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6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Hoe gaan we met elkaar 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029225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 smtClean="0"/>
              <a:t>Mensen hebben behoefte aan contact met andere  mensen</a:t>
            </a:r>
          </a:p>
          <a:p>
            <a:r>
              <a:rPr lang="nl-NL" dirty="0" smtClean="0"/>
              <a:t>Wij zijn dus </a:t>
            </a:r>
            <a:r>
              <a:rPr lang="nl-NL" dirty="0" smtClean="0">
                <a:sym typeface="Wingdings" panose="05000000000000000000" pitchFamily="2" charset="2"/>
              </a:rPr>
              <a:t> Sociale wezens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Taal is belangrijk voor ons waarom ? 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Samenleven op je een bepaalde manier = Cultuur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https://schooltv.nl/video/de-cultuur-in-new-delhi-chaos-drukte-en-armoede/#q=cultuur</a:t>
            </a:r>
            <a:endParaRPr lang="nl-NL" dirty="0" smtClean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  <p:pic>
        <p:nvPicPr>
          <p:cNvPr id="4098" name="Picture 2" descr="Image result for sociale weze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021" y="3222232"/>
            <a:ext cx="2343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2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Hoe gaan we met elkaar 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394985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dirty="0" smtClean="0"/>
              <a:t>Cultuur bestaat uit regels en gewoontes over eten, slapen, kleden en elkaar begroeten.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Bedenkt zelf ook voorbeelden van verschillen tussen culturen </a:t>
            </a:r>
          </a:p>
          <a:p>
            <a:endParaRPr lang="nl-NL" dirty="0"/>
          </a:p>
          <a:p>
            <a:r>
              <a:rPr lang="nl-NL" dirty="0" smtClean="0"/>
              <a:t>Maak opdracht: 18 - 19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  <p:pic>
        <p:nvPicPr>
          <p:cNvPr id="5122" name="Picture 2" descr="Image result for cultuur begroet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69" y="3421449"/>
            <a:ext cx="2975519" cy="145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ultuur begroet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57" y="3421449"/>
            <a:ext cx="2652758" cy="145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cultuur begroet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369" y="3421448"/>
            <a:ext cx="3110140" cy="145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9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Soorten vragen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029225"/>
          </a:xfrm>
        </p:spPr>
        <p:txBody>
          <a:bodyPr>
            <a:normAutofit fontScale="92500" lnSpcReduction="10000"/>
          </a:bodyPr>
          <a:lstStyle/>
          <a:p>
            <a:endParaRPr lang="nl-NL" dirty="0"/>
          </a:p>
          <a:p>
            <a:r>
              <a:rPr lang="nl-NL" dirty="0" smtClean="0"/>
              <a:t>Mensen denken verschillend over verschillende zaken:</a:t>
            </a:r>
          </a:p>
          <a:p>
            <a:pPr marL="514350" indent="-514350">
              <a:buAutoNum type="arabicParenR"/>
            </a:pPr>
            <a:r>
              <a:rPr lang="nl-NL" dirty="0" smtClean="0"/>
              <a:t>Politiek = Politieke vragen</a:t>
            </a:r>
          </a:p>
          <a:p>
            <a:pPr marL="514350" indent="-514350">
              <a:buAutoNum type="arabicParenR"/>
            </a:pPr>
            <a:r>
              <a:rPr lang="nl-NL" dirty="0" smtClean="0"/>
              <a:t>Economie = Economische vragen</a:t>
            </a:r>
          </a:p>
          <a:p>
            <a:pPr marL="514350" indent="-514350">
              <a:buAutoNum type="arabicParenR"/>
            </a:pPr>
            <a:r>
              <a:rPr lang="nl-NL" dirty="0" smtClean="0"/>
              <a:t>Wie zorgt voor wie = Sociale vragen</a:t>
            </a:r>
          </a:p>
          <a:p>
            <a:pPr marL="514350" indent="-514350">
              <a:buAutoNum type="arabicParenR"/>
            </a:pPr>
            <a:r>
              <a:rPr lang="nl-NL" dirty="0" smtClean="0"/>
              <a:t>Manier van samenleven = Culturele vragen</a:t>
            </a:r>
          </a:p>
          <a:p>
            <a:pPr marL="514350" indent="-514350">
              <a:buAutoNum type="arabicParenR"/>
            </a:pPr>
            <a:r>
              <a:rPr lang="nl-NL" dirty="0" smtClean="0"/>
              <a:t>Natuur en milieu = Milieuvragen</a:t>
            </a:r>
          </a:p>
          <a:p>
            <a:pPr marL="514350" indent="-514350">
              <a:buAutoNum type="arabicParenR"/>
            </a:pPr>
            <a:endParaRPr lang="nl-NL" dirty="0"/>
          </a:p>
          <a:p>
            <a:r>
              <a:rPr lang="nl-NL" dirty="0" smtClean="0"/>
              <a:t>Maa</a:t>
            </a:r>
            <a:r>
              <a:rPr lang="nl-NL" dirty="0" smtClean="0"/>
              <a:t>k opdracht: 20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Herhaling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029225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 smtClean="0"/>
              <a:t>Opdracht 21</a:t>
            </a:r>
          </a:p>
          <a:p>
            <a:r>
              <a:rPr lang="nl-NL" dirty="0" smtClean="0"/>
              <a:t>Kennen en Kunnen</a:t>
            </a:r>
          </a:p>
          <a:p>
            <a:r>
              <a:rPr lang="nl-NL" dirty="0" smtClean="0"/>
              <a:t>Begrippen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Extra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029225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 smtClean="0"/>
              <a:t>Maak opdracht 13</a:t>
            </a:r>
          </a:p>
          <a:p>
            <a:r>
              <a:rPr lang="nl-NL" dirty="0" smtClean="0"/>
              <a:t>Maak opdracht 17</a:t>
            </a:r>
            <a:endParaRPr lang="nl-NL" dirty="0" smtClean="0"/>
          </a:p>
          <a:p>
            <a:r>
              <a:rPr lang="nl-NL" dirty="0" smtClean="0"/>
              <a:t>Menukaart A opdracht 1 en 2 </a:t>
            </a:r>
          </a:p>
          <a:p>
            <a:r>
              <a:rPr lang="nl-NL" dirty="0" smtClean="0"/>
              <a:t>Menukaart C </a:t>
            </a:r>
            <a:r>
              <a:rPr lang="nl-NL" dirty="0" smtClean="0">
                <a:sym typeface="Wingdings" panose="05000000000000000000" pitchFamily="2" charset="2"/>
              </a:rPr>
              <a:t> laptop</a:t>
            </a:r>
            <a:endParaRPr lang="nl-NL" dirty="0" smtClean="0"/>
          </a:p>
          <a:p>
            <a:r>
              <a:rPr lang="nl-NL" dirty="0">
                <a:hlinkClick r:id="rId2"/>
              </a:rPr>
              <a:t>https://schooltv.nl/video/nederland-van-boven-in-de-klas-natuur-in-nederland/#</a:t>
            </a:r>
            <a:r>
              <a:rPr lang="nl-NL" dirty="0" smtClean="0">
                <a:hlinkClick r:id="rId2"/>
              </a:rPr>
              <a:t>q=natuurlijke%20hulpbronnen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Waar gaat dit blok over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029225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 smtClean="0"/>
              <a:t>Waarom zijn er wetten en regels ?</a:t>
            </a:r>
          </a:p>
          <a:p>
            <a:r>
              <a:rPr lang="nl-NL" dirty="0" smtClean="0"/>
              <a:t>Culturen met elkaar vergelijken .</a:t>
            </a:r>
          </a:p>
          <a:p>
            <a:r>
              <a:rPr lang="nl-NL" dirty="0" smtClean="0"/>
              <a:t>Waarom denken mensen anders over verschillende </a:t>
            </a:r>
            <a:r>
              <a:rPr lang="nl-NL" dirty="0" smtClean="0"/>
              <a:t>zaken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Maa</a:t>
            </a:r>
            <a:r>
              <a:rPr lang="nl-NL" dirty="0" smtClean="0"/>
              <a:t>k opdracht 1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Afspraken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029225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 smtClean="0"/>
              <a:t>Waar mensen samenleven worden regels gemaakt</a:t>
            </a:r>
            <a:r>
              <a:rPr lang="nl-NL" dirty="0"/>
              <a:t> </a:t>
            </a:r>
            <a:r>
              <a:rPr lang="nl-NL" dirty="0" smtClean="0"/>
              <a:t>!</a:t>
            </a:r>
          </a:p>
          <a:p>
            <a:endParaRPr lang="nl-NL" dirty="0"/>
          </a:p>
          <a:p>
            <a:r>
              <a:rPr lang="nl-NL" dirty="0" smtClean="0"/>
              <a:t>De rechtsstaat: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https://schooltv.nl/video/de-rechtsstaat-wat-zijn-kenmerken-van-een-rechtsstaat/#</a:t>
            </a:r>
            <a:r>
              <a:rPr lang="nl-NL" dirty="0" smtClean="0">
                <a:hlinkClick r:id="rId2"/>
              </a:rPr>
              <a:t>q=rechtsstaat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Niet ieder land heeft een grondwet </a:t>
            </a:r>
            <a:r>
              <a:rPr lang="nl-NL" dirty="0" smtClean="0">
                <a:sym typeface="Wingdings" panose="05000000000000000000" pitchFamily="2" charset="2"/>
              </a:rPr>
              <a:t> wat betekent dat ? </a:t>
            </a:r>
            <a:endParaRPr lang="nl-NL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5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Afspraken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029225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dirty="0" smtClean="0"/>
              <a:t>Rechten = Dingen die je </a:t>
            </a:r>
            <a:r>
              <a:rPr lang="nl-NL" i="1" u="sng" dirty="0" smtClean="0"/>
              <a:t>mag</a:t>
            </a:r>
            <a:r>
              <a:rPr lang="nl-NL" dirty="0" smtClean="0"/>
              <a:t> </a:t>
            </a:r>
            <a:r>
              <a:rPr lang="nl-NL" dirty="0" err="1" smtClean="0"/>
              <a:t>bijv</a:t>
            </a:r>
            <a:r>
              <a:rPr lang="nl-NL" dirty="0" smtClean="0"/>
              <a:t>: recht op vrijheid van meningsuiting. </a:t>
            </a:r>
          </a:p>
          <a:p>
            <a:endParaRPr lang="nl-NL" dirty="0"/>
          </a:p>
          <a:p>
            <a:r>
              <a:rPr lang="nl-NL" dirty="0" smtClean="0"/>
              <a:t>Plichten = Dingen die je </a:t>
            </a:r>
            <a:r>
              <a:rPr lang="nl-NL" i="1" u="sng" dirty="0" smtClean="0"/>
              <a:t>moet</a:t>
            </a:r>
            <a:r>
              <a:rPr lang="nl-NL" dirty="0" smtClean="0"/>
              <a:t> als burger/organisatie </a:t>
            </a:r>
            <a:r>
              <a:rPr lang="nl-NL" dirty="0" err="1" smtClean="0"/>
              <a:t>bijv</a:t>
            </a:r>
            <a:r>
              <a:rPr lang="nl-NL" dirty="0" smtClean="0"/>
              <a:t>: schoolplicht.</a:t>
            </a:r>
          </a:p>
          <a:p>
            <a:r>
              <a:rPr lang="nl-NL" dirty="0" smtClean="0"/>
              <a:t>Maken:</a:t>
            </a:r>
            <a:br>
              <a:rPr lang="nl-NL" dirty="0" smtClean="0"/>
            </a:br>
            <a:r>
              <a:rPr lang="nl-NL" dirty="0" smtClean="0"/>
              <a:t>Opdracht 3 – 4 – 5 - 6</a:t>
            </a:r>
            <a:endParaRPr lang="nl-NL" dirty="0" smtClean="0"/>
          </a:p>
          <a:p>
            <a:r>
              <a:rPr lang="nl-NL" dirty="0" smtClean="0"/>
              <a:t>Extra:</a:t>
            </a:r>
            <a:br>
              <a:rPr lang="nl-NL" dirty="0" smtClean="0"/>
            </a:br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://schooltv.nl/video/nieuwsuur-in-de-klas-noord-korea-leven-in-een-dictatuur/#</a:t>
            </a:r>
            <a:r>
              <a:rPr lang="nl-NL" dirty="0" smtClean="0">
                <a:hlinkClick r:id="rId2"/>
              </a:rPr>
              <a:t>q=dictatuur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Bron 40 Artikel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2382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Iedereen moet gelijk behandeld worden. </a:t>
            </a:r>
            <a:endParaRPr lang="nl-NL" dirty="0"/>
          </a:p>
          <a:p>
            <a:r>
              <a:rPr lang="nl-NL" dirty="0" smtClean="0"/>
              <a:t>Kan dat altijd ? </a:t>
            </a:r>
          </a:p>
          <a:p>
            <a:endParaRPr lang="nl-NL" dirty="0"/>
          </a:p>
          <a:p>
            <a:r>
              <a:rPr lang="nl-NL" dirty="0" smtClean="0"/>
              <a:t>Discriminatie = niet gelijk behandelen van mensen op grond van </a:t>
            </a:r>
            <a:br>
              <a:rPr lang="nl-NL" dirty="0" smtClean="0"/>
            </a:br>
            <a:r>
              <a:rPr lang="nl-NL" dirty="0" smtClean="0"/>
              <a:t>                            Godsdienst – levensovertuiging –politiek – ras – </a:t>
            </a:r>
            <a:br>
              <a:rPr lang="nl-NL" dirty="0" smtClean="0"/>
            </a:br>
            <a:r>
              <a:rPr lang="nl-NL" dirty="0" smtClean="0"/>
              <a:t>                            geslacht.</a:t>
            </a:r>
          </a:p>
          <a:p>
            <a:r>
              <a:rPr lang="nl-NL" dirty="0">
                <a:hlinkClick r:id="rId2"/>
              </a:rPr>
              <a:t>https://schooltv.nl/video/discriminatie-wat-is-discriminatie/#</a:t>
            </a:r>
            <a:r>
              <a:rPr lang="nl-NL" dirty="0" smtClean="0">
                <a:hlinkClick r:id="rId2"/>
              </a:rPr>
              <a:t>q=discriminatie</a:t>
            </a:r>
            <a:endParaRPr lang="nl-NL" dirty="0" smtClean="0"/>
          </a:p>
          <a:p>
            <a:r>
              <a:rPr lang="nl-NL" dirty="0" smtClean="0"/>
              <a:t>Maak opdracht 7 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Wie is de baas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029225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 smtClean="0"/>
              <a:t>Democratie = het volk beslist </a:t>
            </a:r>
          </a:p>
          <a:p>
            <a:r>
              <a:rPr lang="nl-NL" dirty="0" smtClean="0"/>
              <a:t>Om de 4 jaar</a:t>
            </a:r>
          </a:p>
          <a:p>
            <a:r>
              <a:rPr lang="nl-NL" dirty="0" smtClean="0"/>
              <a:t>Eerste en Tweede kamer</a:t>
            </a:r>
          </a:p>
          <a:p>
            <a:r>
              <a:rPr lang="nl-NL" dirty="0" smtClean="0"/>
              <a:t>Ministers en Staatssecretarissen </a:t>
            </a:r>
          </a:p>
          <a:p>
            <a:endParaRPr lang="nl-NL" dirty="0"/>
          </a:p>
          <a:p>
            <a:r>
              <a:rPr lang="nl-NL" dirty="0" smtClean="0"/>
              <a:t>Opdracht:</a:t>
            </a:r>
            <a:br>
              <a:rPr lang="nl-NL" dirty="0" smtClean="0"/>
            </a:br>
            <a:r>
              <a:rPr lang="nl-NL" dirty="0" smtClean="0"/>
              <a:t>Schema maken over verkiezingen tot maken van wet.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Maken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029225"/>
          </a:xfrm>
        </p:spPr>
        <p:txBody>
          <a:bodyPr>
            <a:normAutofit/>
          </a:bodyPr>
          <a:lstStyle/>
          <a:p>
            <a:r>
              <a:rPr lang="nl-NL" dirty="0" smtClean="0"/>
              <a:t>Bekijk: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https://prodemos.nl/leren/video-hoe-wordt-nederland-bestuurd</a:t>
            </a:r>
            <a:r>
              <a:rPr lang="nl-NL" dirty="0" smtClean="0">
                <a:hlinkClick r:id="rId2"/>
              </a:rPr>
              <a:t>/</a:t>
            </a:r>
            <a:endParaRPr lang="nl-NL" dirty="0" smtClean="0"/>
          </a:p>
          <a:p>
            <a:pPr marL="0" indent="0">
              <a:buNone/>
            </a:pPr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www.youtube.com/watch?v=OXPkLzLnAF0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Maak:</a:t>
            </a:r>
            <a:br>
              <a:rPr lang="nl-NL" dirty="0" smtClean="0"/>
            </a:br>
            <a:r>
              <a:rPr lang="nl-NL" dirty="0" smtClean="0"/>
              <a:t>Opdracht 8 – 9 -10 </a:t>
            </a:r>
          </a:p>
          <a:p>
            <a:r>
              <a:rPr lang="nl-NL" dirty="0" smtClean="0"/>
              <a:t>Extra:</a:t>
            </a:r>
            <a:br>
              <a:rPr lang="nl-NL" dirty="0" smtClean="0"/>
            </a:br>
            <a:r>
              <a:rPr lang="nl-NL" dirty="0" smtClean="0"/>
              <a:t>Opdracht 11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Prinsjesdag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029225"/>
          </a:xfrm>
        </p:spPr>
        <p:txBody>
          <a:bodyPr>
            <a:normAutofit/>
          </a:bodyPr>
          <a:lstStyle/>
          <a:p>
            <a:r>
              <a:rPr lang="nl-NL" dirty="0" smtClean="0"/>
              <a:t>Derde dinsdag van september </a:t>
            </a:r>
          </a:p>
          <a:p>
            <a:r>
              <a:rPr lang="nl-NL" dirty="0" smtClean="0"/>
              <a:t>De koning leest de troonrede </a:t>
            </a:r>
          </a:p>
          <a:p>
            <a:r>
              <a:rPr lang="nl-NL" dirty="0" smtClean="0"/>
              <a:t>Voorlezen van de plannen van de regering ( het bestuurd van NL )</a:t>
            </a:r>
          </a:p>
          <a:p>
            <a:r>
              <a:rPr lang="nl-NL" dirty="0" smtClean="0"/>
              <a:t>Minister van Financiën naar 2</a:t>
            </a:r>
            <a:r>
              <a:rPr lang="nl-NL" baseline="30000" dirty="0" smtClean="0"/>
              <a:t>e</a:t>
            </a:r>
            <a:r>
              <a:rPr lang="nl-NL" dirty="0" smtClean="0"/>
              <a:t> kamer met rijksbegroting</a:t>
            </a:r>
          </a:p>
          <a:p>
            <a:r>
              <a:rPr lang="nl-NL" dirty="0" smtClean="0"/>
              <a:t>Rijksbegroting = hoe worden de plannen betaald 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482" y="548494"/>
            <a:ext cx="4567518" cy="2543194"/>
          </a:xfrm>
          <a:prstGeom prst="rect">
            <a:avLst/>
          </a:prstGeom>
        </p:spPr>
      </p:pic>
      <p:pic>
        <p:nvPicPr>
          <p:cNvPr id="1026" name="Picture 2" descr="Image result for prinsjesd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12" y="4739173"/>
            <a:ext cx="5610598" cy="211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8085909" y="5199017"/>
            <a:ext cx="287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Maak opdracht 12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21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Economie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029225"/>
          </a:xfrm>
        </p:spPr>
        <p:txBody>
          <a:bodyPr>
            <a:normAutofit/>
          </a:bodyPr>
          <a:lstStyle/>
          <a:p>
            <a:r>
              <a:rPr lang="nl-NL" b="1" dirty="0" smtClean="0"/>
              <a:t>Basisbehoeften</a:t>
            </a:r>
            <a:r>
              <a:rPr lang="nl-NL" dirty="0" smtClean="0"/>
              <a:t> = Heb je nodig om te leven </a:t>
            </a:r>
          </a:p>
          <a:p>
            <a:endParaRPr lang="nl-NL" dirty="0"/>
          </a:p>
          <a:p>
            <a:r>
              <a:rPr lang="nl-NL" dirty="0" smtClean="0"/>
              <a:t>Om aan basisbehoeften te komen is samenwerken belangrijk</a:t>
            </a:r>
          </a:p>
          <a:p>
            <a:pPr marL="0" indent="0">
              <a:buNone/>
            </a:pPr>
            <a:r>
              <a:rPr lang="nl-NL" dirty="0" smtClean="0"/>
              <a:t>   Samenwerking tussen verschillende landen/bedrijven in de wereld</a:t>
            </a:r>
          </a:p>
          <a:p>
            <a:pPr marL="3657600" lvl="8" indent="0">
              <a:buNone/>
            </a:pPr>
            <a:r>
              <a:rPr lang="nl-NL" dirty="0" smtClean="0"/>
              <a:t>	</a:t>
            </a:r>
            <a:r>
              <a:rPr lang="nl-NL" sz="2800" dirty="0" smtClean="0"/>
              <a:t>=</a:t>
            </a:r>
          </a:p>
          <a:p>
            <a:pPr marL="3657600" lvl="8" indent="0">
              <a:buNone/>
            </a:pPr>
            <a:r>
              <a:rPr lang="nl-NL" sz="2800" dirty="0"/>
              <a:t> </a:t>
            </a:r>
            <a:r>
              <a:rPr lang="nl-NL" sz="2800" dirty="0" smtClean="0"/>
              <a:t> </a:t>
            </a:r>
            <a:r>
              <a:rPr lang="nl-NL" sz="2800" b="1" dirty="0" smtClean="0"/>
              <a:t>Globalisering</a:t>
            </a:r>
          </a:p>
          <a:p>
            <a:pPr marL="3657600" lvl="8" indent="0">
              <a:buNone/>
            </a:pPr>
            <a:endParaRPr lang="nl-NL" sz="2800" b="1" dirty="0"/>
          </a:p>
          <a:p>
            <a:pPr marL="3657600" lvl="8" indent="0">
              <a:buNone/>
            </a:pPr>
            <a:endParaRPr lang="nl-NL" sz="2800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  <p:pic>
        <p:nvPicPr>
          <p:cNvPr id="2050" name="Picture 2" descr="Image result for globaliser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674" y="4381380"/>
            <a:ext cx="4589326" cy="247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38200" y="5619690"/>
            <a:ext cx="352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Maken: Opdracht 14 en 15en 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90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395</Words>
  <Application>Microsoft Office PowerPoint</Application>
  <PresentationFormat>Breedbeeld</PresentationFormat>
  <Paragraphs>110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Kantoorthema</vt:lpstr>
      <vt:lpstr>Wie ben ik</vt:lpstr>
      <vt:lpstr>Waar gaat dit blok over</vt:lpstr>
      <vt:lpstr>Afspraken</vt:lpstr>
      <vt:lpstr>Afspraken</vt:lpstr>
      <vt:lpstr>Bron 40 Artikel 1</vt:lpstr>
      <vt:lpstr>Wie is de baas</vt:lpstr>
      <vt:lpstr>Maken</vt:lpstr>
      <vt:lpstr>Prinsjesdag </vt:lpstr>
      <vt:lpstr>Economie </vt:lpstr>
      <vt:lpstr>Milieu </vt:lpstr>
      <vt:lpstr>Hoe gaan we met elkaar om</vt:lpstr>
      <vt:lpstr>Hoe gaan we met elkaar om</vt:lpstr>
      <vt:lpstr>Soorten vragen</vt:lpstr>
      <vt:lpstr>Herhaling</vt:lpstr>
      <vt:lpstr>Extra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ben ik</dc:title>
  <dc:creator>Boyd van Raak</dc:creator>
  <cp:lastModifiedBy>Boyd van Raak</cp:lastModifiedBy>
  <cp:revision>11</cp:revision>
  <dcterms:created xsi:type="dcterms:W3CDTF">2019-08-17T12:05:18Z</dcterms:created>
  <dcterms:modified xsi:type="dcterms:W3CDTF">2019-08-17T13:53:57Z</dcterms:modified>
</cp:coreProperties>
</file>